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7" r:id="rId2"/>
    <p:sldId id="271" r:id="rId3"/>
    <p:sldId id="282" r:id="rId4"/>
    <p:sldId id="294" r:id="rId5"/>
    <p:sldId id="300" r:id="rId6"/>
    <p:sldId id="299" r:id="rId7"/>
    <p:sldId id="301" r:id="rId8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5"/>
    <p:restoredTop sz="94939"/>
  </p:normalViewPr>
  <p:slideViewPr>
    <p:cSldViewPr snapToGrid="0">
      <p:cViewPr varScale="1">
        <p:scale>
          <a:sx n="160" d="100"/>
          <a:sy n="160" d="100"/>
        </p:scale>
        <p:origin x="171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24/1/2025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0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CABF9-DE03-BA58-315C-53E34E959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065EDD-3B8C-81C9-5C5F-8A1DBECFA8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88E092-233D-41FA-93E9-533FF1CF6B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83EBE-0D20-A4DD-6582-0216C98C4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05C736-FAD4-1E4D-89A5-433D4AA2963B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2747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1194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8421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1/24/25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99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Luke 24:36-53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  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280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36 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they were talking about these things, Jesus himself stood among them, and said to them, “Peace to you!”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they were startled and frightened and thought they saw a spirit.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them, “Why are you troubled, and why do doubts arise in your hearts?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See my hands and my feet, that it is I myself.  Touch me, and see.  For a spirit does not have flesh and bones as you see that I have.”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he had said this, he showed them his hands and his feet.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while they still disbelieved for joy and were marvelling, he said to them, “Have you anything here to eat?”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They gave him a piece of broiled fish,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took it and ate before them.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2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509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44 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he said to them, “These are my words that I spoke to you while I was still with you, that everything written about me in the Law of Moses and the Prophets and the Psalms must be fulfilled.”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45 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he opened their minds to understand the Scriptures,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46 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said to them, “Thus it is written, that the Christ should suffer and on the third day rise from the dead,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47 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that repentance for the forgiveness of sins should be proclaimed in his name to all nations, beginning from Jerusalem.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48 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are witnesses of these things.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49 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behold, I am sending the promise of my Father upon you.  But stay in the city until you are clothed with power from on high.”</a:t>
            </a:r>
            <a:r>
              <a:rPr lang="en-AU" sz="2700" dirty="0">
                <a:effectLst/>
              </a:rPr>
              <a:t>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395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331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32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50 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led them out as far as Bethany, and lifting up his hands he blessed them.  </a:t>
            </a:r>
            <a:r>
              <a:rPr lang="en-AU" sz="32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51 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While he blessed them, he parted from them and was carried up into heaven.  </a:t>
            </a:r>
            <a:r>
              <a:rPr lang="en-AU" sz="32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52 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they worshiped him and returned to Jerusalem with great joy, </a:t>
            </a:r>
            <a:r>
              <a:rPr lang="en-AU" sz="32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53 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were continually in the temple blessing God.  </a:t>
            </a:r>
            <a:endParaRPr lang="en-AU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40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DA048A-7DBC-C32E-8A53-21311550E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9822A56-4591-0572-5529-D43D54A3143D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Scripture Fulfilled...      And </a:t>
            </a:r>
            <a:r>
              <a:rPr kumimoji="0" lang="en-AU" sz="24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Being</a:t>
            </a:r>
            <a:r>
              <a:rPr kumimoji="0" lang="en-AU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Fulfilled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13E604-4F14-CFAA-5858-BD108E2541D3}"/>
              </a:ext>
            </a:extLst>
          </p:cNvPr>
          <p:cNvSpPr txBox="1"/>
          <p:nvPr/>
        </p:nvSpPr>
        <p:spPr>
          <a:xfrm>
            <a:off x="-1" y="1916858"/>
            <a:ext cx="8063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Resurrection of Jesus – Key to what we believe and what we proclaim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D476A1-A274-359B-BECE-8A697B2A5716}"/>
              </a:ext>
            </a:extLst>
          </p:cNvPr>
          <p:cNvSpPr txBox="1"/>
          <p:nvPr/>
        </p:nvSpPr>
        <p:spPr>
          <a:xfrm>
            <a:off x="175993" y="2193238"/>
            <a:ext cx="8968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marR="0" lvl="0" indent="-179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Jesus raised to a Spiritual body with substance.  Not a ghost, but a body that will never die.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53F417-D718-CA69-A26E-FDDA8DFA4123}"/>
              </a:ext>
            </a:extLst>
          </p:cNvPr>
          <p:cNvSpPr txBox="1"/>
          <p:nvPr/>
        </p:nvSpPr>
        <p:spPr>
          <a:xfrm>
            <a:off x="778564" y="3483625"/>
            <a:ext cx="806394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 Corinthians 2: (ESV) </a:t>
            </a:r>
            <a:r>
              <a:rPr kumimoji="0" lang="en-AU" sz="1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14 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kumimoji="0" lang="en-AU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person does not accept the things of the Spirit of God, for they are folly to him, and he is </a:t>
            </a:r>
            <a:r>
              <a:rPr kumimoji="0" lang="en-AU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able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understand them because they are </a:t>
            </a:r>
            <a:r>
              <a:rPr kumimoji="0" lang="en-AU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spiritually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discerned.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56067E1-0500-68D1-6299-C4F1A95987B5}"/>
              </a:ext>
            </a:extLst>
          </p:cNvPr>
          <p:cNvGraphicFramePr>
            <a:graphicFrameLocks noGrp="1"/>
          </p:cNvGraphicFramePr>
          <p:nvPr/>
        </p:nvGraphicFramePr>
        <p:xfrm>
          <a:off x="0" y="416804"/>
          <a:ext cx="9144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333853586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6488379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rgbClr val="FFFF00"/>
                          </a:solidFill>
                        </a:rPr>
                        <a:t>The Gospel of Luke Begins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rgbClr val="FFFF00"/>
                          </a:solidFill>
                        </a:rPr>
                        <a:t>The Gospel of Luke Ends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103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At temple in Jerusalem. Birth of John announced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At temple in Jerusalem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5598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John filled with Holy Spirit.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Holy Spirit empowerment promised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95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Message of repentance for Forgiveness of Sins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Message of repentance for Forgiveness of Sins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0537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E2F2110-BECB-75BB-DE16-A4DC83867DB2}"/>
              </a:ext>
            </a:extLst>
          </p:cNvPr>
          <p:cNvSpPr txBox="1"/>
          <p:nvPr/>
        </p:nvSpPr>
        <p:spPr>
          <a:xfrm>
            <a:off x="-1" y="2521157"/>
            <a:ext cx="8063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God enables understanding of the Scriptures.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3930CD-8680-04E4-BB2E-9819E83156A8}"/>
              </a:ext>
            </a:extLst>
          </p:cNvPr>
          <p:cNvSpPr txBox="1"/>
          <p:nvPr/>
        </p:nvSpPr>
        <p:spPr>
          <a:xfrm>
            <a:off x="175993" y="2837294"/>
            <a:ext cx="8968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marR="0" lvl="0" indent="-179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Holy Spirit empowered teaching;</a:t>
            </a:r>
          </a:p>
          <a:p>
            <a:pPr marL="179388" marR="0" lvl="0" indent="-179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Holy Spirit understanding.  His Spirit within “removes the veil” and gives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1433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8" grpId="0" animBg="1"/>
      <p:bldP spid="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Scripture Fulfilled...      And </a:t>
            </a:r>
            <a:r>
              <a:rPr lang="en-A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Fulfilled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668FD5-DC0D-870A-B56C-D1146D0DF650}"/>
              </a:ext>
            </a:extLst>
          </p:cNvPr>
          <p:cNvSpPr txBox="1"/>
          <p:nvPr/>
        </p:nvSpPr>
        <p:spPr>
          <a:xfrm>
            <a:off x="0" y="1900164"/>
            <a:ext cx="8063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Resurrection of Jesus – Key to what we believe and what we proclaim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FFB679-624C-A800-1358-7CF1E022A174}"/>
              </a:ext>
            </a:extLst>
          </p:cNvPr>
          <p:cNvSpPr txBox="1"/>
          <p:nvPr/>
        </p:nvSpPr>
        <p:spPr>
          <a:xfrm>
            <a:off x="175994" y="2176544"/>
            <a:ext cx="8968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raised to a Spiritual body with substance.  Not a ghost, but a body that will never die.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D312B9F-C763-DB36-4DAB-946A6E84F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697146"/>
              </p:ext>
            </p:extLst>
          </p:nvPr>
        </p:nvGraphicFramePr>
        <p:xfrm>
          <a:off x="0" y="416804"/>
          <a:ext cx="9144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333853586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6488379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rgbClr val="FFFF00"/>
                          </a:solidFill>
                        </a:rPr>
                        <a:t>The Gospel of Luke Begins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rgbClr val="FFFF00"/>
                          </a:solidFill>
                        </a:rPr>
                        <a:t>The Gospel of Luke Ends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103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At temple in Jerusalem. Birth of John announced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At temple in Jerusalem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5598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John filled with Holy Spirit.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Holy Spirit empowerment promised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95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Message of repentance for Forgiveness of Sins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Message of repentance for Forgiveness of Sins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0537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7270735-B139-58B0-CDDA-AB9359EF64F5}"/>
              </a:ext>
            </a:extLst>
          </p:cNvPr>
          <p:cNvSpPr txBox="1"/>
          <p:nvPr/>
        </p:nvSpPr>
        <p:spPr>
          <a:xfrm>
            <a:off x="1" y="2456416"/>
            <a:ext cx="8063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enables understanding of the Scriptures.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AB90-DD41-D4F7-968B-B8D3C9CD9195}"/>
              </a:ext>
            </a:extLst>
          </p:cNvPr>
          <p:cNvSpPr txBox="1"/>
          <p:nvPr/>
        </p:nvSpPr>
        <p:spPr>
          <a:xfrm>
            <a:off x="175994" y="2721423"/>
            <a:ext cx="8968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empowered teaching;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understanding.  His Spirit within “removes the veil” and gives understanding.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AC9CAC-F2DB-E297-A5E9-9248AEA84DE1}"/>
              </a:ext>
            </a:extLst>
          </p:cNvPr>
          <p:cNvSpPr txBox="1"/>
          <p:nvPr/>
        </p:nvSpPr>
        <p:spPr>
          <a:xfrm>
            <a:off x="84020" y="3336982"/>
            <a:ext cx="8883989" cy="1200329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Scripture Foretold:</a:t>
            </a:r>
          </a:p>
          <a:p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proclaim these things, we are a part of the fulfilment of ancient prophecy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5EFC9D-9F54-24F0-A6AE-B7799B24D7FB}"/>
              </a:ext>
            </a:extLst>
          </p:cNvPr>
          <p:cNvSpPr txBox="1"/>
          <p:nvPr/>
        </p:nvSpPr>
        <p:spPr>
          <a:xfrm>
            <a:off x="2115049" y="3359687"/>
            <a:ext cx="702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suffering / death of Jesus;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resurrection (on 3</a:t>
            </a:r>
            <a:r>
              <a:rPr lang="en-AU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day)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“Repentance for forgiveness of sins” to be proclaimed to whole world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F21794-A304-3F47-09CE-E9ACE21D3730}"/>
              </a:ext>
            </a:extLst>
          </p:cNvPr>
          <p:cNvSpPr txBox="1"/>
          <p:nvPr/>
        </p:nvSpPr>
        <p:spPr>
          <a:xfrm>
            <a:off x="1" y="4489542"/>
            <a:ext cx="9151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a Witness / Telling what we know / A proclamation to be made.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E66DAB-D471-688C-D034-EB520502C59C}"/>
              </a:ext>
            </a:extLst>
          </p:cNvPr>
          <p:cNvSpPr txBox="1"/>
          <p:nvPr/>
        </p:nvSpPr>
        <p:spPr>
          <a:xfrm>
            <a:off x="175992" y="4816104"/>
            <a:ext cx="8968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message MUST be Christ-Centred.  Jesus is the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way to God / be saved / have life.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“The Witness” is in the telling of what we know / have experienced / seen.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Message:  Repent;  Confess;  Believe in Jesus;  Be changed/renewed/born-again.</a:t>
            </a:r>
          </a:p>
        </p:txBody>
      </p:sp>
    </p:spTree>
    <p:extLst>
      <p:ext uri="{BB962C8B-B14F-4D97-AF65-F5344CB8AC3E}">
        <p14:creationId xmlns:p14="http://schemas.microsoft.com/office/powerpoint/2010/main" val="367540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 animBg="1"/>
      <p:bldP spid="17" grpId="0"/>
      <p:bldP spid="1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Scripture Fulfilled...      And </a:t>
            </a:r>
            <a:r>
              <a:rPr lang="en-A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Fulfilled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668FD5-DC0D-870A-B56C-D1146D0DF650}"/>
              </a:ext>
            </a:extLst>
          </p:cNvPr>
          <p:cNvSpPr txBox="1"/>
          <p:nvPr/>
        </p:nvSpPr>
        <p:spPr>
          <a:xfrm>
            <a:off x="0" y="1900164"/>
            <a:ext cx="8063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Resurrection of Jesus – Key to what we believe and what we proclaim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FFB679-624C-A800-1358-7CF1E022A174}"/>
              </a:ext>
            </a:extLst>
          </p:cNvPr>
          <p:cNvSpPr txBox="1"/>
          <p:nvPr/>
        </p:nvSpPr>
        <p:spPr>
          <a:xfrm>
            <a:off x="175994" y="2176544"/>
            <a:ext cx="8968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raised to a Spiritual body with substance.  Not a ghost, but a body that will never die.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D312B9F-C763-DB36-4DAB-946A6E84FDB3}"/>
              </a:ext>
            </a:extLst>
          </p:cNvPr>
          <p:cNvGraphicFramePr>
            <a:graphicFrameLocks noGrp="1"/>
          </p:cNvGraphicFramePr>
          <p:nvPr/>
        </p:nvGraphicFramePr>
        <p:xfrm>
          <a:off x="0" y="416804"/>
          <a:ext cx="9144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333853586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6488379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rgbClr val="FFFF00"/>
                          </a:solidFill>
                        </a:rPr>
                        <a:t>The Gospel of Luke Begins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rgbClr val="FFFF00"/>
                          </a:solidFill>
                        </a:rPr>
                        <a:t>The Gospel of Luke Ends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103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At temple in Jerusalem. Birth of John announced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At temple in Jerusalem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5598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John filled with Holy Spirit.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Holy Spirit empowerment promised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95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Message of repentance for Forgiveness of Sins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>
                          <a:solidFill>
                            <a:schemeClr val="bg1"/>
                          </a:solidFill>
                        </a:rPr>
                        <a:t>Message of repentance for Forgiveness of Sins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0537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7270735-B139-58B0-CDDA-AB9359EF64F5}"/>
              </a:ext>
            </a:extLst>
          </p:cNvPr>
          <p:cNvSpPr txBox="1"/>
          <p:nvPr/>
        </p:nvSpPr>
        <p:spPr>
          <a:xfrm>
            <a:off x="1" y="2456416"/>
            <a:ext cx="8063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enables understanding of the Scriptures.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AB90-DD41-D4F7-968B-B8D3C9CD9195}"/>
              </a:ext>
            </a:extLst>
          </p:cNvPr>
          <p:cNvSpPr txBox="1"/>
          <p:nvPr/>
        </p:nvSpPr>
        <p:spPr>
          <a:xfrm>
            <a:off x="175994" y="2721423"/>
            <a:ext cx="8968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understanding.  His Spirit within “removes the veil” and gives understanding.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AC9CAC-F2DB-E297-A5E9-9248AEA84DE1}"/>
              </a:ext>
            </a:extLst>
          </p:cNvPr>
          <p:cNvSpPr txBox="1"/>
          <p:nvPr/>
        </p:nvSpPr>
        <p:spPr>
          <a:xfrm>
            <a:off x="130005" y="3060426"/>
            <a:ext cx="8883989" cy="1200329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Scripture Foretold:</a:t>
            </a:r>
          </a:p>
          <a:p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we proclaim these things, we are a part of the fulfilment of ancient prophecy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5EFC9D-9F54-24F0-A6AE-B7799B24D7FB}"/>
              </a:ext>
            </a:extLst>
          </p:cNvPr>
          <p:cNvSpPr txBox="1"/>
          <p:nvPr/>
        </p:nvSpPr>
        <p:spPr>
          <a:xfrm>
            <a:off x="2161034" y="3083131"/>
            <a:ext cx="702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suffering / death of Jesus;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resurrection (on 3</a:t>
            </a:r>
            <a:r>
              <a:rPr lang="en-AU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day)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“Repentance for forgiveness of sins” to be proclaimed to whole world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F21794-A304-3F47-09CE-E9ACE21D3730}"/>
              </a:ext>
            </a:extLst>
          </p:cNvPr>
          <p:cNvSpPr txBox="1"/>
          <p:nvPr/>
        </p:nvSpPr>
        <p:spPr>
          <a:xfrm>
            <a:off x="45986" y="4212986"/>
            <a:ext cx="9151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a Witness / Telling what we know / A proclamation to be made.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E66DAB-D471-688C-D034-EB520502C59C}"/>
              </a:ext>
            </a:extLst>
          </p:cNvPr>
          <p:cNvSpPr txBox="1"/>
          <p:nvPr/>
        </p:nvSpPr>
        <p:spPr>
          <a:xfrm>
            <a:off x="221977" y="4539548"/>
            <a:ext cx="8968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message MUST be Christ-Centred.  Jesus is the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way to God / be saved / have life.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“The Witness” is in the telling of what we know / have experienced / seen.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Message:  Repent;  Confess;  Believe in Jesus;  Be changed/renewed/born-again.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B9DAEF-0D1B-DB7E-D593-F33BEA8FE286}"/>
              </a:ext>
            </a:extLst>
          </p:cNvPr>
          <p:cNvSpPr txBox="1"/>
          <p:nvPr/>
        </p:nvSpPr>
        <p:spPr>
          <a:xfrm>
            <a:off x="4760451" y="2497162"/>
            <a:ext cx="34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Spirit empowered teaching;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7657E5-E007-E2F2-9BAE-3E3FA2ED13E4}"/>
              </a:ext>
            </a:extLst>
          </p:cNvPr>
          <p:cNvSpPr txBox="1"/>
          <p:nvPr/>
        </p:nvSpPr>
        <p:spPr>
          <a:xfrm>
            <a:off x="-1722" y="5310266"/>
            <a:ext cx="9151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task we cannot do without the power of God.  The Promise to be clothed with power.</a:t>
            </a:r>
          </a:p>
        </p:txBody>
      </p:sp>
    </p:spTree>
    <p:extLst>
      <p:ext uri="{BB962C8B-B14F-4D97-AF65-F5344CB8AC3E}">
        <p14:creationId xmlns:p14="http://schemas.microsoft.com/office/powerpoint/2010/main" val="3196515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4772</TotalTime>
  <Words>1014</Words>
  <Application>Microsoft Macintosh PowerPoint</Application>
  <PresentationFormat>On-screen Show (16:10)</PresentationFormat>
  <Paragraphs>85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175</cp:revision>
  <cp:lastPrinted>2025-01-16T07:48:43Z</cp:lastPrinted>
  <dcterms:created xsi:type="dcterms:W3CDTF">2024-07-12T04:24:48Z</dcterms:created>
  <dcterms:modified xsi:type="dcterms:W3CDTF">2025-01-23T23:45:38Z</dcterms:modified>
</cp:coreProperties>
</file>